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757" r:id="rId5"/>
  </p:sldMasterIdLst>
  <p:sldIdLst>
    <p:sldId id="256" r:id="rId6"/>
    <p:sldId id="258" r:id="rId7"/>
    <p:sldId id="261" r:id="rId8"/>
    <p:sldId id="263" r:id="rId9"/>
    <p:sldId id="264" r:id="rId10"/>
    <p:sldId id="268" r:id="rId11"/>
    <p:sldId id="269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7E04273A-BFD4-4C1C-BEF5-06907E480CE5}" v="21" dt="2022-02-26T11:50:18.484"/>
    <p1510:client id="{8F5FADC5-61B8-498E-A064-49E6AAD151A6}" v="9" dt="2022-02-26T11:38:16.252"/>
    <p1510:client id="{E391E443-3729-4CBF-B7D6-38A806C1B445}" v="234" dt="2022-03-04T13:32:14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14.120" v="304" actId="20577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modSp">
        <pc:chgData name="Covalciuc,Victor V." userId="S::477577@student.fontys.nl::654943f5-2e04-4a87-af01-322a631ad574" providerId="AD" clId="Web-{E391E443-3729-4CBF-B7D6-38A806C1B445}" dt="2022-03-04T13:32:14.120" v="304" actId="20577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14.120" v="304" actId="2057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C2AD94-4799-49A7-B669-61AC2BDDCA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1347FF-E241-4AF3-B629-AE7B60EE4574}">
      <dgm:prSet custT="1"/>
      <dgm:spPr/>
      <dgm:t>
        <a:bodyPr/>
        <a:lstStyle/>
        <a:p>
          <a:r>
            <a:rPr lang="en-US" sz="2800" b="1" u="dbl" dirty="0">
              <a:uFillTx/>
            </a:rPr>
            <a:t>Things that went well:</a:t>
          </a:r>
          <a:endParaRPr lang="en-US" sz="2800" dirty="0"/>
        </a:p>
      </dgm:t>
    </dgm:pt>
    <dgm:pt modelId="{83F07C08-CBDB-4553-8EF3-9E0B43253E52}" type="parTrans" cxnId="{E53D8D21-0184-469D-AC69-25A14319C825}">
      <dgm:prSet/>
      <dgm:spPr/>
      <dgm:t>
        <a:bodyPr/>
        <a:lstStyle/>
        <a:p>
          <a:endParaRPr lang="en-US"/>
        </a:p>
      </dgm:t>
    </dgm:pt>
    <dgm:pt modelId="{23962053-E9C7-4446-9A85-B0692ED2CCA7}" type="sibTrans" cxnId="{E53D8D21-0184-469D-AC69-25A14319C825}">
      <dgm:prSet/>
      <dgm:spPr/>
      <dgm:t>
        <a:bodyPr/>
        <a:lstStyle/>
        <a:p>
          <a:endParaRPr lang="en-US"/>
        </a:p>
      </dgm:t>
    </dgm:pt>
    <dgm:pt modelId="{55CA50B7-19BA-4C69-ACC7-AE48AC3A5FA8}">
      <dgm:prSet custT="1"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dirty="0"/>
            <a:t>Communication</a:t>
          </a:r>
          <a:endParaRPr lang="en-US" sz="2800" dirty="0"/>
        </a:p>
      </dgm:t>
    </dgm:pt>
    <dgm:pt modelId="{A014A76D-F331-4732-9852-40CCE0610E8A}" type="parTrans" cxnId="{25817D9D-0813-4654-8EEF-912CEC53952D}">
      <dgm:prSet/>
      <dgm:spPr/>
      <dgm:t>
        <a:bodyPr/>
        <a:lstStyle/>
        <a:p>
          <a:endParaRPr lang="en-GB"/>
        </a:p>
      </dgm:t>
    </dgm:pt>
    <dgm:pt modelId="{914239D3-28FA-481A-843C-D9FAD0D86200}" type="sibTrans" cxnId="{25817D9D-0813-4654-8EEF-912CEC53952D}">
      <dgm:prSet/>
      <dgm:spPr/>
      <dgm:t>
        <a:bodyPr/>
        <a:lstStyle/>
        <a:p>
          <a:endParaRPr lang="en-GB"/>
        </a:p>
      </dgm:t>
    </dgm:pt>
    <dgm:pt modelId="{01634EB6-9E3F-4A14-A400-3C86B072C8A4}">
      <dgm:prSet custT="1"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dirty="0"/>
            <a:t>Meetings outside school to work on the project</a:t>
          </a:r>
        </a:p>
      </dgm:t>
    </dgm:pt>
    <dgm:pt modelId="{DA33E910-EE5E-453C-AD59-C977501D14F8}" type="parTrans" cxnId="{12F54796-D538-4178-B64F-3E14BB5FD578}">
      <dgm:prSet/>
      <dgm:spPr/>
      <dgm:t>
        <a:bodyPr/>
        <a:lstStyle/>
        <a:p>
          <a:endParaRPr lang="en-GB"/>
        </a:p>
      </dgm:t>
    </dgm:pt>
    <dgm:pt modelId="{ACBBE303-2D67-4DA9-9777-99867A0B9C9C}" type="sibTrans" cxnId="{12F54796-D538-4178-B64F-3E14BB5FD578}">
      <dgm:prSet/>
      <dgm:spPr/>
      <dgm:t>
        <a:bodyPr/>
        <a:lstStyle/>
        <a:p>
          <a:endParaRPr lang="en-GB"/>
        </a:p>
      </dgm:t>
    </dgm:pt>
    <dgm:pt modelId="{81766B85-AFFF-4968-9738-A87930AF445C}">
      <dgm:prSet custT="1"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dirty="0"/>
            <a:t>Fine tuning and repairs where they were made</a:t>
          </a:r>
        </a:p>
      </dgm:t>
    </dgm:pt>
    <dgm:pt modelId="{81EEEEA8-19E9-495D-A9B9-35A6DC46B2D0}" type="parTrans" cxnId="{84F1A395-35B5-4E74-964D-EFBDDDD1572C}">
      <dgm:prSet/>
      <dgm:spPr/>
      <dgm:t>
        <a:bodyPr/>
        <a:lstStyle/>
        <a:p>
          <a:endParaRPr lang="en-GB"/>
        </a:p>
      </dgm:t>
    </dgm:pt>
    <dgm:pt modelId="{23870D91-F6B1-4EDF-A9E1-657370B3F278}" type="sibTrans" cxnId="{84F1A395-35B5-4E74-964D-EFBDDDD1572C}">
      <dgm:prSet/>
      <dgm:spPr/>
      <dgm:t>
        <a:bodyPr/>
        <a:lstStyle/>
        <a:p>
          <a:endParaRPr lang="en-GB"/>
        </a:p>
      </dgm:t>
    </dgm:pt>
    <dgm:pt modelId="{217345DF-0809-451A-A5D5-75E5DAD65B88}" type="pres">
      <dgm:prSet presAssocID="{1BC2AD94-4799-49A7-B669-61AC2BDDCA01}" presName="linear" presStyleCnt="0">
        <dgm:presLayoutVars>
          <dgm:dir/>
          <dgm:animLvl val="lvl"/>
          <dgm:resizeHandles val="exact"/>
        </dgm:presLayoutVars>
      </dgm:prSet>
      <dgm:spPr/>
    </dgm:pt>
    <dgm:pt modelId="{62D06E28-EBFB-46C0-837E-D43E8EAEDAED}" type="pres">
      <dgm:prSet presAssocID="{C91347FF-E241-4AF3-B629-AE7B60EE4574}" presName="parentLin" presStyleCnt="0"/>
      <dgm:spPr/>
    </dgm:pt>
    <dgm:pt modelId="{0FE5218A-1D40-4DB7-8360-5C44DF5904EE}" type="pres">
      <dgm:prSet presAssocID="{C91347FF-E241-4AF3-B629-AE7B60EE4574}" presName="parentLeftMargin" presStyleLbl="node1" presStyleIdx="0" presStyleCnt="1"/>
      <dgm:spPr/>
    </dgm:pt>
    <dgm:pt modelId="{B45F81DD-C9E6-4E84-80D5-0AAB7133A0C9}" type="pres">
      <dgm:prSet presAssocID="{C91347FF-E241-4AF3-B629-AE7B60EE4574}" presName="parentText" presStyleLbl="node1" presStyleIdx="0" presStyleCnt="1" custScaleX="94980" custScaleY="57366" custLinFactNeighborX="66078" custLinFactNeighborY="-6791">
        <dgm:presLayoutVars>
          <dgm:chMax val="0"/>
          <dgm:bulletEnabled val="1"/>
        </dgm:presLayoutVars>
      </dgm:prSet>
      <dgm:spPr/>
    </dgm:pt>
    <dgm:pt modelId="{0C8AF128-F706-47B7-AFA5-F9F5B33CA07B}" type="pres">
      <dgm:prSet presAssocID="{C91347FF-E241-4AF3-B629-AE7B60EE4574}" presName="negativeSpace" presStyleCnt="0"/>
      <dgm:spPr/>
    </dgm:pt>
    <dgm:pt modelId="{F6015273-EA70-4878-A5D0-846EF9D5B17E}" type="pres">
      <dgm:prSet presAssocID="{C91347FF-E241-4AF3-B629-AE7B60EE4574}" presName="childText" presStyleLbl="conFgAcc1" presStyleIdx="0" presStyleCnt="1" custScaleY="94274">
        <dgm:presLayoutVars>
          <dgm:bulletEnabled val="1"/>
        </dgm:presLayoutVars>
      </dgm:prSet>
      <dgm:spPr/>
    </dgm:pt>
  </dgm:ptLst>
  <dgm:cxnLst>
    <dgm:cxn modelId="{5391401E-0779-4D35-BC58-1ECD2E4FD93B}" type="presOf" srcId="{C91347FF-E241-4AF3-B629-AE7B60EE4574}" destId="{B45F81DD-C9E6-4E84-80D5-0AAB7133A0C9}" srcOrd="1" destOrd="0" presId="urn:microsoft.com/office/officeart/2005/8/layout/list1"/>
    <dgm:cxn modelId="{E53D8D21-0184-469D-AC69-25A14319C825}" srcId="{1BC2AD94-4799-49A7-B669-61AC2BDDCA01}" destId="{C91347FF-E241-4AF3-B629-AE7B60EE4574}" srcOrd="0" destOrd="0" parTransId="{83F07C08-CBDB-4553-8EF3-9E0B43253E52}" sibTransId="{23962053-E9C7-4446-9A85-B0692ED2CCA7}"/>
    <dgm:cxn modelId="{C3A2CD26-AA35-413C-8DCC-D90636218B86}" type="presOf" srcId="{55CA50B7-19BA-4C69-ACC7-AE48AC3A5FA8}" destId="{F6015273-EA70-4878-A5D0-846EF9D5B17E}" srcOrd="0" destOrd="0" presId="urn:microsoft.com/office/officeart/2005/8/layout/list1"/>
    <dgm:cxn modelId="{FF265032-CC05-40B7-8B66-3D759A9322D4}" type="presOf" srcId="{C91347FF-E241-4AF3-B629-AE7B60EE4574}" destId="{0FE5218A-1D40-4DB7-8360-5C44DF5904EE}" srcOrd="0" destOrd="0" presId="urn:microsoft.com/office/officeart/2005/8/layout/list1"/>
    <dgm:cxn modelId="{0A3EDE86-42BB-4E78-8055-8CDC88CD49E8}" type="presOf" srcId="{81766B85-AFFF-4968-9738-A87930AF445C}" destId="{F6015273-EA70-4878-A5D0-846EF9D5B17E}" srcOrd="0" destOrd="2" presId="urn:microsoft.com/office/officeart/2005/8/layout/list1"/>
    <dgm:cxn modelId="{84F1A395-35B5-4E74-964D-EFBDDDD1572C}" srcId="{C91347FF-E241-4AF3-B629-AE7B60EE4574}" destId="{81766B85-AFFF-4968-9738-A87930AF445C}" srcOrd="2" destOrd="0" parTransId="{81EEEEA8-19E9-495D-A9B9-35A6DC46B2D0}" sibTransId="{23870D91-F6B1-4EDF-A9E1-657370B3F278}"/>
    <dgm:cxn modelId="{12F54796-D538-4178-B64F-3E14BB5FD578}" srcId="{C91347FF-E241-4AF3-B629-AE7B60EE4574}" destId="{01634EB6-9E3F-4A14-A400-3C86B072C8A4}" srcOrd="1" destOrd="0" parTransId="{DA33E910-EE5E-453C-AD59-C977501D14F8}" sibTransId="{ACBBE303-2D67-4DA9-9777-99867A0B9C9C}"/>
    <dgm:cxn modelId="{25817D9D-0813-4654-8EEF-912CEC53952D}" srcId="{C91347FF-E241-4AF3-B629-AE7B60EE4574}" destId="{55CA50B7-19BA-4C69-ACC7-AE48AC3A5FA8}" srcOrd="0" destOrd="0" parTransId="{A014A76D-F331-4732-9852-40CCE0610E8A}" sibTransId="{914239D3-28FA-481A-843C-D9FAD0D86200}"/>
    <dgm:cxn modelId="{D5C260A0-E245-49E6-9B51-06831272F43A}" type="presOf" srcId="{01634EB6-9E3F-4A14-A400-3C86B072C8A4}" destId="{F6015273-EA70-4878-A5D0-846EF9D5B17E}" srcOrd="0" destOrd="1" presId="urn:microsoft.com/office/officeart/2005/8/layout/list1"/>
    <dgm:cxn modelId="{13BAE1F6-D510-4ABE-8874-5FA444BF73A6}" type="presOf" srcId="{1BC2AD94-4799-49A7-B669-61AC2BDDCA01}" destId="{217345DF-0809-451A-A5D5-75E5DAD65B88}" srcOrd="0" destOrd="0" presId="urn:microsoft.com/office/officeart/2005/8/layout/list1"/>
    <dgm:cxn modelId="{7C9929C6-70BB-43CD-8E99-655D6006DD28}" type="presParOf" srcId="{217345DF-0809-451A-A5D5-75E5DAD65B88}" destId="{62D06E28-EBFB-46C0-837E-D43E8EAEDAED}" srcOrd="0" destOrd="0" presId="urn:microsoft.com/office/officeart/2005/8/layout/list1"/>
    <dgm:cxn modelId="{26831AA8-B100-43A9-B389-681B6B5C5C42}" type="presParOf" srcId="{62D06E28-EBFB-46C0-837E-D43E8EAEDAED}" destId="{0FE5218A-1D40-4DB7-8360-5C44DF5904EE}" srcOrd="0" destOrd="0" presId="urn:microsoft.com/office/officeart/2005/8/layout/list1"/>
    <dgm:cxn modelId="{ED9D983D-770E-4C6B-9233-F27EC8C51EE0}" type="presParOf" srcId="{62D06E28-EBFB-46C0-837E-D43E8EAEDAED}" destId="{B45F81DD-C9E6-4E84-80D5-0AAB7133A0C9}" srcOrd="1" destOrd="0" presId="urn:microsoft.com/office/officeart/2005/8/layout/list1"/>
    <dgm:cxn modelId="{B1FEE0CB-CDDE-4079-8DA6-CE93EBF9187E}" type="presParOf" srcId="{217345DF-0809-451A-A5D5-75E5DAD65B88}" destId="{0C8AF128-F706-47B7-AFA5-F9F5B33CA07B}" srcOrd="1" destOrd="0" presId="urn:microsoft.com/office/officeart/2005/8/layout/list1"/>
    <dgm:cxn modelId="{EE14E6F8-FCB6-424C-A7FE-03FEDFFD9947}" type="presParOf" srcId="{217345DF-0809-451A-A5D5-75E5DAD65B88}" destId="{F6015273-EA70-4878-A5D0-846EF9D5B17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015273-EA70-4878-A5D0-846EF9D5B17E}">
      <dsp:nvSpPr>
        <dsp:cNvPr id="0" name=""/>
        <dsp:cNvSpPr/>
      </dsp:nvSpPr>
      <dsp:spPr>
        <a:xfrm>
          <a:off x="0" y="1518700"/>
          <a:ext cx="6837991" cy="323095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1166368" rIns="530704" bIns="199136" numCol="1" spcCol="1270" anchor="t" anchorCtr="0">
          <a:noAutofit/>
        </a:bodyPr>
        <a:lstStyle/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kern="1200" dirty="0"/>
            <a:t>Communication</a:t>
          </a:r>
          <a:endParaRPr lang="en-US" sz="2800" kern="1200" dirty="0"/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kern="1200" dirty="0"/>
            <a:t>Meetings outside school to work on the project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800" b="1" kern="1200" dirty="0"/>
            <a:t>Fine tuning and repairs where they were made</a:t>
          </a:r>
        </a:p>
      </dsp:txBody>
      <dsp:txXfrm>
        <a:off x="0" y="1518700"/>
        <a:ext cx="6837991" cy="3230958"/>
      </dsp:txXfrm>
    </dsp:sp>
    <dsp:sp modelId="{B45F81DD-C9E6-4E84-80D5-0AAB7133A0C9}">
      <dsp:nvSpPr>
        <dsp:cNvPr id="0" name=""/>
        <dsp:cNvSpPr/>
      </dsp:nvSpPr>
      <dsp:spPr>
        <a:xfrm>
          <a:off x="567819" y="1251235"/>
          <a:ext cx="4546306" cy="10838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u="dbl" kern="1200" dirty="0">
              <a:uFillTx/>
            </a:rPr>
            <a:t>Things that went well:</a:t>
          </a:r>
          <a:endParaRPr lang="en-US" sz="2800" kern="1200" dirty="0"/>
        </a:p>
      </dsp:txBody>
      <dsp:txXfrm>
        <a:off x="620726" y="1304142"/>
        <a:ext cx="4440492" cy="9779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441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959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528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3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11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86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5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1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453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267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11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03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A0C938-1486-4635-9F6C-44D521FA6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A7ABB-6A86-4A02-A072-FA82CDCE5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28" y="484632"/>
            <a:ext cx="11244036" cy="5880916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5356" y="806365"/>
            <a:ext cx="7020747" cy="522963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latin typeface="Arial"/>
                <a:cs typeface="Arial"/>
              </a:rPr>
              <a:t>Project</a:t>
            </a:r>
            <a:br>
              <a:rPr lang="en-US" sz="6600" dirty="0">
                <a:latin typeface="Arial"/>
                <a:cs typeface="Arial"/>
              </a:rPr>
            </a:br>
            <a:r>
              <a:rPr lang="en-US" sz="6600" dirty="0">
                <a:latin typeface="Arial"/>
                <a:cs typeface="Arial"/>
              </a:rPr>
              <a:t>Group </a:t>
            </a:r>
            <a:r>
              <a:rPr lang="en-US" sz="6600" dirty="0">
                <a:latin typeface="Arial Black" panose="020B0A04020102020204" pitchFamily="34" charset="0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661" y="806365"/>
            <a:ext cx="2949542" cy="5229630"/>
          </a:xfrm>
        </p:spPr>
        <p:txBody>
          <a:bodyPr>
            <a:norm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/>
                <a:cs typeface="Courier New"/>
              </a:rPr>
              <a:t>Sprint 4 – Final Product Presentation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916720-6D22-4D4B-BC19-23008C7DD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1556" b="69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CC1CA635-2D9C-4E3E-820F-5FE35AC14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Achieved</a:t>
            </a:r>
            <a:r>
              <a:rPr lang="en-US" b="1" kern="1200" cap="all" spc="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Goals</a:t>
            </a:r>
            <a:endParaRPr lang="en-US" b="1" kern="1200" cap="all" spc="2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17">
            <a:extLst>
              <a:ext uri="{FF2B5EF4-FFF2-40B4-BE49-F238E27FC236}">
                <a16:creationId xmlns:a16="http://schemas.microsoft.com/office/drawing/2014/main" id="{E0E62FBC-456F-48AE-91ED-3956405D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untains and a lake">
            <a:extLst>
              <a:ext uri="{FF2B5EF4-FFF2-40B4-BE49-F238E27FC236}">
                <a16:creationId xmlns:a16="http://schemas.microsoft.com/office/drawing/2014/main" id="{B9A8F5BE-B11A-DF72-9575-ED4340984B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970067"/>
            <a:ext cx="9720073" cy="4023360"/>
          </a:xfrm>
        </p:spPr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Weather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User-friendly UI for main panel and rooms panel.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Communication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Statistics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Overview of the rooms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Individual controls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Automatic controls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FFFF"/>
                </a:solidFill>
                <a:latin typeface="Consolas" panose="020B0609020204030204" pitchFamily="49" charset="0"/>
              </a:rPr>
              <a:t>Manual controls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F74F13-8E5E-F79F-7401-59DCEDB753B3}"/>
              </a:ext>
            </a:extLst>
          </p:cNvPr>
          <p:cNvSpPr txBox="1"/>
          <p:nvPr/>
        </p:nvSpPr>
        <p:spPr>
          <a:xfrm rot="21098606">
            <a:off x="1465758" y="625434"/>
            <a:ext cx="2600325" cy="76944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dirty="0">
                <a:ln w="19050">
                  <a:solidFill>
                    <a:srgbClr val="FFFF00"/>
                  </a:solidFill>
                </a:ln>
                <a:solidFill>
                  <a:srgbClr val="002060"/>
                </a:solidFill>
                <a:latin typeface="Casanova Scotia" panose="02000500000000000000" pitchFamily="2" charset="0"/>
              </a:rPr>
              <a:t>Goals</a:t>
            </a:r>
            <a:endParaRPr lang="en-GB" sz="4400" dirty="0">
              <a:ln w="19050">
                <a:solidFill>
                  <a:srgbClr val="FFFF00"/>
                </a:solidFill>
              </a:ln>
              <a:solidFill>
                <a:srgbClr val="002060"/>
              </a:solidFill>
              <a:latin typeface="Casanova Scotia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spc="200" dirty="0">
                <a:solidFill>
                  <a:srgbClr val="FFFFFF"/>
                </a:solidFill>
                <a:latin typeface="Arial Black" panose="020B0A04020102020204" pitchFamily="34" charset="0"/>
              </a:rPr>
              <a:t>Team-building &amp; working</a:t>
            </a:r>
            <a:endParaRPr lang="en-US" sz="3900" kern="1200" cap="all" spc="200" baseline="0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CE9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ooks on a shelf">
            <a:extLst>
              <a:ext uri="{FF2B5EF4-FFF2-40B4-BE49-F238E27FC236}">
                <a16:creationId xmlns:a16="http://schemas.microsoft.com/office/drawing/2014/main" id="{E105D91E-7D76-F211-25EB-72FD43160C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2278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86ACC8A2-5B45-08C6-DF9C-37BB4A0023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7401" y="1304925"/>
            <a:ext cx="5892799" cy="441959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8E513A-EBA6-1C2E-7D1A-5B4F36A1C77E}"/>
              </a:ext>
            </a:extLst>
          </p:cNvPr>
          <p:cNvSpPr txBox="1"/>
          <p:nvPr/>
        </p:nvSpPr>
        <p:spPr>
          <a:xfrm>
            <a:off x="6791325" y="2390775"/>
            <a:ext cx="3000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Being concentrated …</a:t>
            </a:r>
            <a:r>
              <a:rPr lang="en-US" sz="2000" dirty="0"/>
              <a:t>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32060016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ooks on a shelf">
            <a:extLst>
              <a:ext uri="{FF2B5EF4-FFF2-40B4-BE49-F238E27FC236}">
                <a16:creationId xmlns:a16="http://schemas.microsoft.com/office/drawing/2014/main" id="{E105D91E-7D76-F211-25EB-72FD43160C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2278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08E513A-EBA6-1C2E-7D1A-5B4F36A1C77E}"/>
              </a:ext>
            </a:extLst>
          </p:cNvPr>
          <p:cNvSpPr txBox="1"/>
          <p:nvPr/>
        </p:nvSpPr>
        <p:spPr>
          <a:xfrm>
            <a:off x="6791325" y="2390775"/>
            <a:ext cx="4562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Teamwork .. </a:t>
            </a:r>
            <a:endParaRPr lang="en-GB" sz="2000" dirty="0"/>
          </a:p>
        </p:txBody>
      </p:sp>
      <p:pic>
        <p:nvPicPr>
          <p:cNvPr id="6" name="Picture 5" descr="A couple of men sit at a table with a computer&#10;&#10;Description automatically generated with medium confidence">
            <a:extLst>
              <a:ext uri="{FF2B5EF4-FFF2-40B4-BE49-F238E27FC236}">
                <a16:creationId xmlns:a16="http://schemas.microsoft.com/office/drawing/2014/main" id="{3E65EE19-3651-BDB2-68DC-E1D385817B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826324"/>
            <a:ext cx="5962650" cy="44719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235941235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ooks on a shelf">
            <a:extLst>
              <a:ext uri="{FF2B5EF4-FFF2-40B4-BE49-F238E27FC236}">
                <a16:creationId xmlns:a16="http://schemas.microsoft.com/office/drawing/2014/main" id="{E105D91E-7D76-F211-25EB-72FD43160C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22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8E513A-EBA6-1C2E-7D1A-5B4F36A1C77E}"/>
              </a:ext>
            </a:extLst>
          </p:cNvPr>
          <p:cNvSpPr txBox="1"/>
          <p:nvPr/>
        </p:nvSpPr>
        <p:spPr>
          <a:xfrm>
            <a:off x="8143875" y="2371725"/>
            <a:ext cx="4562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makes the dream work…</a:t>
            </a:r>
            <a:r>
              <a:rPr lang="en-US" sz="2000" dirty="0"/>
              <a:t> </a:t>
            </a:r>
            <a:endParaRPr lang="en-GB" sz="2000" dirty="0"/>
          </a:p>
        </p:txBody>
      </p:sp>
      <p:pic>
        <p:nvPicPr>
          <p:cNvPr id="3" name="Picture 2" descr="A group of people sitting at a table with laptops&#10;&#10;Description automatically generated with medium confidence">
            <a:extLst>
              <a:ext uri="{FF2B5EF4-FFF2-40B4-BE49-F238E27FC236}">
                <a16:creationId xmlns:a16="http://schemas.microsoft.com/office/drawing/2014/main" id="{83520768-06B6-F98A-8CBC-FE6CB730F0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5" y="619064"/>
            <a:ext cx="7397750" cy="554831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37080331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ountains and a lake">
            <a:extLst>
              <a:ext uri="{FF2B5EF4-FFF2-40B4-BE49-F238E27FC236}">
                <a16:creationId xmlns:a16="http://schemas.microsoft.com/office/drawing/2014/main" id="{F8334657-7D0C-4B37-890A-4C9980C1F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2" name="Rectangle 1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Retrospective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699CD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odern house with swimming pool facing sea">
            <a:extLst>
              <a:ext uri="{FF2B5EF4-FFF2-40B4-BE49-F238E27FC236}">
                <a16:creationId xmlns:a16="http://schemas.microsoft.com/office/drawing/2014/main" id="{A97C6952-C645-425E-8454-F85FC9C553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7A0C9D6-0D31-4AEF-88FC-E7759086DB9E}"/>
              </a:ext>
            </a:extLst>
          </p:cNvPr>
          <p:cNvSpPr/>
          <p:nvPr/>
        </p:nvSpPr>
        <p:spPr>
          <a:xfrm>
            <a:off x="1331144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6A3424C-5C4B-403B-B5EA-CD856F28EE16}"/>
              </a:ext>
            </a:extLst>
          </p:cNvPr>
          <p:cNvSpPr/>
          <p:nvPr/>
        </p:nvSpPr>
        <p:spPr>
          <a:xfrm>
            <a:off x="1333440" y="2084650"/>
            <a:ext cx="744213" cy="1318470"/>
          </a:xfrm>
          <a:custGeom>
            <a:avLst/>
            <a:gdLst>
              <a:gd name="connsiteX0" fmla="*/ 379917 w 744213"/>
              <a:gd name="connsiteY0" fmla="*/ 333078 h 1318470"/>
              <a:gd name="connsiteX1" fmla="*/ 429020 w 744213"/>
              <a:gd name="connsiteY1" fmla="*/ 349004 h 1318470"/>
              <a:gd name="connsiteX2" fmla="*/ 661268 w 744213"/>
              <a:gd name="connsiteY2" fmla="*/ 349004 h 1318470"/>
              <a:gd name="connsiteX3" fmla="*/ 744213 w 744213"/>
              <a:gd name="connsiteY3" fmla="*/ 266058 h 1318470"/>
              <a:gd name="connsiteX4" fmla="*/ 661268 w 744213"/>
              <a:gd name="connsiteY4" fmla="*/ 183113 h 1318470"/>
              <a:gd name="connsiteX5" fmla="*/ 456227 w 744213"/>
              <a:gd name="connsiteY5" fmla="*/ 183113 h 1318470"/>
              <a:gd name="connsiteX6" fmla="*/ 298298 w 744213"/>
              <a:gd name="connsiteY6" fmla="*/ 67321 h 1318470"/>
              <a:gd name="connsiteX7" fmla="*/ 148333 w 744213"/>
              <a:gd name="connsiteY7" fmla="*/ 964 h 1318470"/>
              <a:gd name="connsiteX8" fmla="*/ 26 w 744213"/>
              <a:gd name="connsiteY8" fmla="*/ 171832 h 1318470"/>
              <a:gd name="connsiteX9" fmla="*/ 26 w 744213"/>
              <a:gd name="connsiteY9" fmla="*/ 647607 h 1318470"/>
              <a:gd name="connsiteX10" fmla="*/ 165917 w 744213"/>
              <a:gd name="connsiteY10" fmla="*/ 813499 h 1318470"/>
              <a:gd name="connsiteX11" fmla="*/ 329486 w 744213"/>
              <a:gd name="connsiteY11" fmla="*/ 813499 h 1318470"/>
              <a:gd name="connsiteX12" fmla="*/ 329486 w 744213"/>
              <a:gd name="connsiteY12" fmla="*/ 813499 h 1318470"/>
              <a:gd name="connsiteX13" fmla="*/ 528555 w 744213"/>
              <a:gd name="connsiteY13" fmla="*/ 813499 h 1318470"/>
              <a:gd name="connsiteX14" fmla="*/ 528555 w 744213"/>
              <a:gd name="connsiteY14" fmla="*/ 1235525 h 1318470"/>
              <a:gd name="connsiteX15" fmla="*/ 611501 w 744213"/>
              <a:gd name="connsiteY15" fmla="*/ 1318471 h 1318470"/>
              <a:gd name="connsiteX16" fmla="*/ 694446 w 744213"/>
              <a:gd name="connsiteY16" fmla="*/ 1235525 h 1318470"/>
              <a:gd name="connsiteX17" fmla="*/ 694446 w 744213"/>
              <a:gd name="connsiteY17" fmla="*/ 729558 h 1318470"/>
              <a:gd name="connsiteX18" fmla="*/ 611501 w 744213"/>
              <a:gd name="connsiteY18" fmla="*/ 646612 h 1318470"/>
              <a:gd name="connsiteX19" fmla="*/ 329486 w 744213"/>
              <a:gd name="connsiteY19" fmla="*/ 646612 h 1318470"/>
              <a:gd name="connsiteX20" fmla="*/ 329486 w 744213"/>
              <a:gd name="connsiteY20" fmla="*/ 295587 h 131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4213" h="1318470">
                <a:moveTo>
                  <a:pt x="379917" y="333078"/>
                </a:moveTo>
                <a:cubicBezTo>
                  <a:pt x="394216" y="343393"/>
                  <a:pt x="411390" y="348964"/>
                  <a:pt x="429020" y="349004"/>
                </a:cubicBezTo>
                <a:lnTo>
                  <a:pt x="661268" y="349004"/>
                </a:lnTo>
                <a:cubicBezTo>
                  <a:pt x="707077" y="349004"/>
                  <a:pt x="744213" y="311867"/>
                  <a:pt x="744213" y="266058"/>
                </a:cubicBezTo>
                <a:cubicBezTo>
                  <a:pt x="744213" y="220249"/>
                  <a:pt x="707077" y="183113"/>
                  <a:pt x="661268" y="183113"/>
                </a:cubicBezTo>
                <a:lnTo>
                  <a:pt x="456227" y="183113"/>
                </a:lnTo>
                <a:lnTo>
                  <a:pt x="298298" y="67321"/>
                </a:lnTo>
                <a:cubicBezTo>
                  <a:pt x="263810" y="19932"/>
                  <a:pt x="206600" y="-5383"/>
                  <a:pt x="148333" y="964"/>
                </a:cubicBezTo>
                <a:cubicBezTo>
                  <a:pt x="62487" y="11638"/>
                  <a:pt x="-1483" y="85340"/>
                  <a:pt x="26" y="171832"/>
                </a:cubicBezTo>
                <a:lnTo>
                  <a:pt x="26" y="647607"/>
                </a:lnTo>
                <a:cubicBezTo>
                  <a:pt x="26" y="739226"/>
                  <a:pt x="74299" y="813499"/>
                  <a:pt x="165917" y="813499"/>
                </a:cubicBezTo>
                <a:lnTo>
                  <a:pt x="329486" y="813499"/>
                </a:lnTo>
                <a:lnTo>
                  <a:pt x="329486" y="813499"/>
                </a:lnTo>
                <a:lnTo>
                  <a:pt x="528555" y="813499"/>
                </a:lnTo>
                <a:lnTo>
                  <a:pt x="528555" y="1235525"/>
                </a:lnTo>
                <a:cubicBezTo>
                  <a:pt x="528555" y="1281335"/>
                  <a:pt x="565691" y="1318471"/>
                  <a:pt x="611501" y="1318471"/>
                </a:cubicBezTo>
                <a:cubicBezTo>
                  <a:pt x="657310" y="1318471"/>
                  <a:pt x="694446" y="1281335"/>
                  <a:pt x="694446" y="1235525"/>
                </a:cubicBezTo>
                <a:lnTo>
                  <a:pt x="694446" y="729558"/>
                </a:lnTo>
                <a:cubicBezTo>
                  <a:pt x="694446" y="683748"/>
                  <a:pt x="657310" y="646612"/>
                  <a:pt x="611501" y="646612"/>
                </a:cubicBezTo>
                <a:lnTo>
                  <a:pt x="329486" y="646612"/>
                </a:lnTo>
                <a:lnTo>
                  <a:pt x="329486" y="295587"/>
                </a:ln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378509-7133-436B-B697-41C6A131F3B9}"/>
              </a:ext>
            </a:extLst>
          </p:cNvPr>
          <p:cNvSpPr/>
          <p:nvPr/>
        </p:nvSpPr>
        <p:spPr>
          <a:xfrm>
            <a:off x="3122767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40E762-6D33-48EE-870A-114878B43A8C}"/>
              </a:ext>
            </a:extLst>
          </p:cNvPr>
          <p:cNvSpPr/>
          <p:nvPr/>
        </p:nvSpPr>
        <p:spPr>
          <a:xfrm>
            <a:off x="2708039" y="2082991"/>
            <a:ext cx="743551" cy="1320129"/>
          </a:xfrm>
          <a:custGeom>
            <a:avLst/>
            <a:gdLst>
              <a:gd name="connsiteX0" fmla="*/ 595881 w 743551"/>
              <a:gd name="connsiteY0" fmla="*/ 964 h 1320129"/>
              <a:gd name="connsiteX1" fmla="*/ 445915 w 743551"/>
              <a:gd name="connsiteY1" fmla="*/ 67321 h 1320129"/>
              <a:gd name="connsiteX2" fmla="*/ 287987 w 743551"/>
              <a:gd name="connsiteY2" fmla="*/ 184771 h 1320129"/>
              <a:gd name="connsiteX3" fmla="*/ 82946 w 743551"/>
              <a:gd name="connsiteY3" fmla="*/ 184771 h 1320129"/>
              <a:gd name="connsiteX4" fmla="*/ 0 w 743551"/>
              <a:gd name="connsiteY4" fmla="*/ 267717 h 1320129"/>
              <a:gd name="connsiteX5" fmla="*/ 82946 w 743551"/>
              <a:gd name="connsiteY5" fmla="*/ 350662 h 1320129"/>
              <a:gd name="connsiteX6" fmla="*/ 315193 w 743551"/>
              <a:gd name="connsiteY6" fmla="*/ 350662 h 1320129"/>
              <a:gd name="connsiteX7" fmla="*/ 364297 w 743551"/>
              <a:gd name="connsiteY7" fmla="*/ 334737 h 1320129"/>
              <a:gd name="connsiteX8" fmla="*/ 414728 w 743551"/>
              <a:gd name="connsiteY8" fmla="*/ 297246 h 1320129"/>
              <a:gd name="connsiteX9" fmla="*/ 414728 w 743551"/>
              <a:gd name="connsiteY9" fmla="*/ 649266 h 1320129"/>
              <a:gd name="connsiteX10" fmla="*/ 133708 w 743551"/>
              <a:gd name="connsiteY10" fmla="*/ 649266 h 1320129"/>
              <a:gd name="connsiteX11" fmla="*/ 50763 w 743551"/>
              <a:gd name="connsiteY11" fmla="*/ 732212 h 1320129"/>
              <a:gd name="connsiteX12" fmla="*/ 50763 w 743551"/>
              <a:gd name="connsiteY12" fmla="*/ 1237184 h 1320129"/>
              <a:gd name="connsiteX13" fmla="*/ 133708 w 743551"/>
              <a:gd name="connsiteY13" fmla="*/ 1320130 h 1320129"/>
              <a:gd name="connsiteX14" fmla="*/ 216654 w 743551"/>
              <a:gd name="connsiteY14" fmla="*/ 1237184 h 1320129"/>
              <a:gd name="connsiteX15" fmla="*/ 216654 w 743551"/>
              <a:gd name="connsiteY15" fmla="*/ 815157 h 1320129"/>
              <a:gd name="connsiteX16" fmla="*/ 415723 w 743551"/>
              <a:gd name="connsiteY16" fmla="*/ 815157 h 1320129"/>
              <a:gd name="connsiteX17" fmla="*/ 415723 w 743551"/>
              <a:gd name="connsiteY17" fmla="*/ 815157 h 1320129"/>
              <a:gd name="connsiteX18" fmla="*/ 577633 w 743551"/>
              <a:gd name="connsiteY18" fmla="*/ 815157 h 1320129"/>
              <a:gd name="connsiteX19" fmla="*/ 743524 w 743551"/>
              <a:gd name="connsiteY19" fmla="*/ 649266 h 1320129"/>
              <a:gd name="connsiteX20" fmla="*/ 743524 w 743551"/>
              <a:gd name="connsiteY20" fmla="*/ 171832 h 1320129"/>
              <a:gd name="connsiteX21" fmla="*/ 595881 w 743551"/>
              <a:gd name="connsiteY21" fmla="*/ 964 h 132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43551" h="1320129">
                <a:moveTo>
                  <a:pt x="595881" y="964"/>
                </a:moveTo>
                <a:cubicBezTo>
                  <a:pt x="537613" y="-5383"/>
                  <a:pt x="480404" y="19932"/>
                  <a:pt x="445915" y="67321"/>
                </a:cubicBezTo>
                <a:lnTo>
                  <a:pt x="287987" y="184771"/>
                </a:lnTo>
                <a:lnTo>
                  <a:pt x="82946" y="184771"/>
                </a:lnTo>
                <a:cubicBezTo>
                  <a:pt x="37136" y="184771"/>
                  <a:pt x="0" y="221908"/>
                  <a:pt x="0" y="267717"/>
                </a:cubicBezTo>
                <a:cubicBezTo>
                  <a:pt x="0" y="313526"/>
                  <a:pt x="37136" y="350662"/>
                  <a:pt x="82946" y="350662"/>
                </a:cubicBezTo>
                <a:lnTo>
                  <a:pt x="315193" y="350662"/>
                </a:lnTo>
                <a:cubicBezTo>
                  <a:pt x="332824" y="350623"/>
                  <a:pt x="349997" y="345052"/>
                  <a:pt x="364297" y="334737"/>
                </a:cubicBezTo>
                <a:lnTo>
                  <a:pt x="414728" y="297246"/>
                </a:lnTo>
                <a:lnTo>
                  <a:pt x="414728" y="649266"/>
                </a:lnTo>
                <a:lnTo>
                  <a:pt x="133708" y="649266"/>
                </a:lnTo>
                <a:cubicBezTo>
                  <a:pt x="87899" y="649266"/>
                  <a:pt x="50763" y="686403"/>
                  <a:pt x="50763" y="732212"/>
                </a:cubicBezTo>
                <a:lnTo>
                  <a:pt x="50763" y="1237184"/>
                </a:lnTo>
                <a:cubicBezTo>
                  <a:pt x="50763" y="1282993"/>
                  <a:pt x="87899" y="1320130"/>
                  <a:pt x="133708" y="1320130"/>
                </a:cubicBezTo>
                <a:cubicBezTo>
                  <a:pt x="179517" y="1320130"/>
                  <a:pt x="216654" y="1282993"/>
                  <a:pt x="216654" y="1237184"/>
                </a:cubicBezTo>
                <a:lnTo>
                  <a:pt x="216654" y="815157"/>
                </a:lnTo>
                <a:lnTo>
                  <a:pt x="415723" y="815157"/>
                </a:lnTo>
                <a:lnTo>
                  <a:pt x="415723" y="815157"/>
                </a:lnTo>
                <a:lnTo>
                  <a:pt x="577633" y="815157"/>
                </a:lnTo>
                <a:cubicBezTo>
                  <a:pt x="669251" y="815157"/>
                  <a:pt x="743524" y="740885"/>
                  <a:pt x="743524" y="649266"/>
                </a:cubicBezTo>
                <a:lnTo>
                  <a:pt x="743524" y="171832"/>
                </a:lnTo>
                <a:cubicBezTo>
                  <a:pt x="745073" y="85562"/>
                  <a:pt x="681460" y="11946"/>
                  <a:pt x="595881" y="964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4A617E-8716-4979-B04F-26E7405E042F}"/>
              </a:ext>
            </a:extLst>
          </p:cNvPr>
          <p:cNvSpPr/>
          <p:nvPr/>
        </p:nvSpPr>
        <p:spPr>
          <a:xfrm>
            <a:off x="1762461" y="2500010"/>
            <a:ext cx="1260771" cy="928989"/>
          </a:xfrm>
          <a:custGeom>
            <a:avLst/>
            <a:gdLst>
              <a:gd name="connsiteX0" fmla="*/ 1194416 w 1260771"/>
              <a:gd name="connsiteY0" fmla="*/ 0 h 928989"/>
              <a:gd name="connsiteX1" fmla="*/ 66356 w 1260771"/>
              <a:gd name="connsiteY1" fmla="*/ 0 h 928989"/>
              <a:gd name="connsiteX2" fmla="*/ 0 w 1260771"/>
              <a:gd name="connsiteY2" fmla="*/ 66356 h 928989"/>
              <a:gd name="connsiteX3" fmla="*/ 66356 w 1260771"/>
              <a:gd name="connsiteY3" fmla="*/ 132713 h 928989"/>
              <a:gd name="connsiteX4" fmla="*/ 564030 w 1260771"/>
              <a:gd name="connsiteY4" fmla="*/ 132713 h 928989"/>
              <a:gd name="connsiteX5" fmla="*/ 564030 w 1260771"/>
              <a:gd name="connsiteY5" fmla="*/ 796277 h 928989"/>
              <a:gd name="connsiteX6" fmla="*/ 364960 w 1260771"/>
              <a:gd name="connsiteY6" fmla="*/ 796277 h 928989"/>
              <a:gd name="connsiteX7" fmla="*/ 364960 w 1260771"/>
              <a:gd name="connsiteY7" fmla="*/ 928990 h 928989"/>
              <a:gd name="connsiteX8" fmla="*/ 895812 w 1260771"/>
              <a:gd name="connsiteY8" fmla="*/ 928990 h 928989"/>
              <a:gd name="connsiteX9" fmla="*/ 895812 w 1260771"/>
              <a:gd name="connsiteY9" fmla="*/ 796277 h 928989"/>
              <a:gd name="connsiteX10" fmla="*/ 696742 w 1260771"/>
              <a:gd name="connsiteY10" fmla="*/ 796277 h 928989"/>
              <a:gd name="connsiteX11" fmla="*/ 696742 w 1260771"/>
              <a:gd name="connsiteY11" fmla="*/ 132713 h 928989"/>
              <a:gd name="connsiteX12" fmla="*/ 1194416 w 1260771"/>
              <a:gd name="connsiteY12" fmla="*/ 132713 h 928989"/>
              <a:gd name="connsiteX13" fmla="*/ 1260772 w 1260771"/>
              <a:gd name="connsiteY13" fmla="*/ 66356 h 928989"/>
              <a:gd name="connsiteX14" fmla="*/ 1194416 w 1260771"/>
              <a:gd name="connsiteY14" fmla="*/ 0 h 92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0771" h="928989">
                <a:moveTo>
                  <a:pt x="1194416" y="0"/>
                </a:moveTo>
                <a:lnTo>
                  <a:pt x="66356" y="0"/>
                </a:lnTo>
                <a:cubicBezTo>
                  <a:pt x="29708" y="0"/>
                  <a:pt x="0" y="29708"/>
                  <a:pt x="0" y="66356"/>
                </a:cubicBezTo>
                <a:cubicBezTo>
                  <a:pt x="0" y="103005"/>
                  <a:pt x="29708" y="132713"/>
                  <a:pt x="66356" y="132713"/>
                </a:cubicBezTo>
                <a:lnTo>
                  <a:pt x="564030" y="132713"/>
                </a:lnTo>
                <a:lnTo>
                  <a:pt x="564030" y="796277"/>
                </a:lnTo>
                <a:lnTo>
                  <a:pt x="364960" y="796277"/>
                </a:lnTo>
                <a:lnTo>
                  <a:pt x="364960" y="928990"/>
                </a:lnTo>
                <a:lnTo>
                  <a:pt x="895812" y="928990"/>
                </a:lnTo>
                <a:lnTo>
                  <a:pt x="895812" y="796277"/>
                </a:lnTo>
                <a:lnTo>
                  <a:pt x="696742" y="796277"/>
                </a:lnTo>
                <a:lnTo>
                  <a:pt x="696742" y="132713"/>
                </a:lnTo>
                <a:lnTo>
                  <a:pt x="1194416" y="132713"/>
                </a:lnTo>
                <a:cubicBezTo>
                  <a:pt x="1231064" y="132713"/>
                  <a:pt x="1260772" y="103005"/>
                  <a:pt x="1260772" y="66356"/>
                </a:cubicBezTo>
                <a:cubicBezTo>
                  <a:pt x="1260772" y="29708"/>
                  <a:pt x="1231064" y="0"/>
                  <a:pt x="1194416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8C46E9-1D7C-4281-9383-032F7140B7FD}"/>
              </a:ext>
            </a:extLst>
          </p:cNvPr>
          <p:cNvSpPr/>
          <p:nvPr/>
        </p:nvSpPr>
        <p:spPr>
          <a:xfrm>
            <a:off x="1132075" y="2234584"/>
            <a:ext cx="663564" cy="1194415"/>
          </a:xfrm>
          <a:custGeom>
            <a:avLst/>
            <a:gdLst>
              <a:gd name="connsiteX0" fmla="*/ 597208 w 663564"/>
              <a:gd name="connsiteY0" fmla="*/ 729921 h 1194415"/>
              <a:gd name="connsiteX1" fmla="*/ 132713 w 663564"/>
              <a:gd name="connsiteY1" fmla="*/ 729921 h 1194415"/>
              <a:gd name="connsiteX2" fmla="*/ 132713 w 663564"/>
              <a:gd name="connsiteY2" fmla="*/ 66356 h 1194415"/>
              <a:gd name="connsiteX3" fmla="*/ 66356 w 663564"/>
              <a:gd name="connsiteY3" fmla="*/ 0 h 1194415"/>
              <a:gd name="connsiteX4" fmla="*/ 0 w 663564"/>
              <a:gd name="connsiteY4" fmla="*/ 66356 h 1194415"/>
              <a:gd name="connsiteX5" fmla="*/ 0 w 663564"/>
              <a:gd name="connsiteY5" fmla="*/ 796277 h 1194415"/>
              <a:gd name="connsiteX6" fmla="*/ 66356 w 663564"/>
              <a:gd name="connsiteY6" fmla="*/ 862633 h 1194415"/>
              <a:gd name="connsiteX7" fmla="*/ 265426 w 663564"/>
              <a:gd name="connsiteY7" fmla="*/ 862633 h 1194415"/>
              <a:gd name="connsiteX8" fmla="*/ 265426 w 663564"/>
              <a:gd name="connsiteY8" fmla="*/ 1061703 h 1194415"/>
              <a:gd name="connsiteX9" fmla="*/ 132713 w 663564"/>
              <a:gd name="connsiteY9" fmla="*/ 1061703 h 1194415"/>
              <a:gd name="connsiteX10" fmla="*/ 132713 w 663564"/>
              <a:gd name="connsiteY10" fmla="*/ 1194416 h 1194415"/>
              <a:gd name="connsiteX11" fmla="*/ 530851 w 663564"/>
              <a:gd name="connsiteY11" fmla="*/ 1194416 h 1194415"/>
              <a:gd name="connsiteX12" fmla="*/ 530851 w 663564"/>
              <a:gd name="connsiteY12" fmla="*/ 1061703 h 1194415"/>
              <a:gd name="connsiteX13" fmla="*/ 398139 w 663564"/>
              <a:gd name="connsiteY13" fmla="*/ 1061703 h 1194415"/>
              <a:gd name="connsiteX14" fmla="*/ 398139 w 663564"/>
              <a:gd name="connsiteY14" fmla="*/ 862633 h 1194415"/>
              <a:gd name="connsiteX15" fmla="*/ 597208 w 663564"/>
              <a:gd name="connsiteY15" fmla="*/ 862633 h 1194415"/>
              <a:gd name="connsiteX16" fmla="*/ 663564 w 663564"/>
              <a:gd name="connsiteY16" fmla="*/ 796277 h 1194415"/>
              <a:gd name="connsiteX17" fmla="*/ 597208 w 663564"/>
              <a:gd name="connsiteY17" fmla="*/ 729921 h 1194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94415">
                <a:moveTo>
                  <a:pt x="597208" y="729921"/>
                </a:moveTo>
                <a:lnTo>
                  <a:pt x="132713" y="729921"/>
                </a:lnTo>
                <a:lnTo>
                  <a:pt x="132713" y="66356"/>
                </a:lnTo>
                <a:cubicBezTo>
                  <a:pt x="132713" y="29708"/>
                  <a:pt x="103005" y="0"/>
                  <a:pt x="66356" y="0"/>
                </a:cubicBezTo>
                <a:cubicBezTo>
                  <a:pt x="29708" y="0"/>
                  <a:pt x="0" y="29708"/>
                  <a:pt x="0" y="66356"/>
                </a:cubicBezTo>
                <a:lnTo>
                  <a:pt x="0" y="796277"/>
                </a:lnTo>
                <a:cubicBezTo>
                  <a:pt x="0" y="832926"/>
                  <a:pt x="29708" y="862633"/>
                  <a:pt x="66356" y="862633"/>
                </a:cubicBezTo>
                <a:lnTo>
                  <a:pt x="265426" y="862633"/>
                </a:lnTo>
                <a:lnTo>
                  <a:pt x="265426" y="1061703"/>
                </a:lnTo>
                <a:lnTo>
                  <a:pt x="132713" y="1061703"/>
                </a:lnTo>
                <a:lnTo>
                  <a:pt x="132713" y="1194416"/>
                </a:lnTo>
                <a:lnTo>
                  <a:pt x="530851" y="1194416"/>
                </a:lnTo>
                <a:lnTo>
                  <a:pt x="530851" y="1061703"/>
                </a:lnTo>
                <a:lnTo>
                  <a:pt x="398139" y="1061703"/>
                </a:lnTo>
                <a:lnTo>
                  <a:pt x="398139" y="862633"/>
                </a:lnTo>
                <a:lnTo>
                  <a:pt x="597208" y="862633"/>
                </a:lnTo>
                <a:cubicBezTo>
                  <a:pt x="633856" y="862633"/>
                  <a:pt x="663564" y="832926"/>
                  <a:pt x="663564" y="796277"/>
                </a:cubicBezTo>
                <a:cubicBezTo>
                  <a:pt x="663564" y="759628"/>
                  <a:pt x="633856" y="729921"/>
                  <a:pt x="597208" y="729921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64417C-E1CC-48AA-99B0-D2EF996FBCD9}"/>
              </a:ext>
            </a:extLst>
          </p:cNvPr>
          <p:cNvSpPr/>
          <p:nvPr/>
        </p:nvSpPr>
        <p:spPr>
          <a:xfrm>
            <a:off x="2990054" y="2251174"/>
            <a:ext cx="663564" cy="1177826"/>
          </a:xfrm>
          <a:custGeom>
            <a:avLst/>
            <a:gdLst>
              <a:gd name="connsiteX0" fmla="*/ 597208 w 663564"/>
              <a:gd name="connsiteY0" fmla="*/ 0 h 1177826"/>
              <a:gd name="connsiteX1" fmla="*/ 530851 w 663564"/>
              <a:gd name="connsiteY1" fmla="*/ 66356 h 1177826"/>
              <a:gd name="connsiteX2" fmla="*/ 530851 w 663564"/>
              <a:gd name="connsiteY2" fmla="*/ 713332 h 1177826"/>
              <a:gd name="connsiteX3" fmla="*/ 66356 w 663564"/>
              <a:gd name="connsiteY3" fmla="*/ 713332 h 1177826"/>
              <a:gd name="connsiteX4" fmla="*/ 0 w 663564"/>
              <a:gd name="connsiteY4" fmla="*/ 779688 h 1177826"/>
              <a:gd name="connsiteX5" fmla="*/ 66356 w 663564"/>
              <a:gd name="connsiteY5" fmla="*/ 846044 h 1177826"/>
              <a:gd name="connsiteX6" fmla="*/ 265426 w 663564"/>
              <a:gd name="connsiteY6" fmla="*/ 846044 h 1177826"/>
              <a:gd name="connsiteX7" fmla="*/ 265426 w 663564"/>
              <a:gd name="connsiteY7" fmla="*/ 1045114 h 1177826"/>
              <a:gd name="connsiteX8" fmla="*/ 132713 w 663564"/>
              <a:gd name="connsiteY8" fmla="*/ 1045114 h 1177826"/>
              <a:gd name="connsiteX9" fmla="*/ 132713 w 663564"/>
              <a:gd name="connsiteY9" fmla="*/ 1177826 h 1177826"/>
              <a:gd name="connsiteX10" fmla="*/ 530851 w 663564"/>
              <a:gd name="connsiteY10" fmla="*/ 1177826 h 1177826"/>
              <a:gd name="connsiteX11" fmla="*/ 530851 w 663564"/>
              <a:gd name="connsiteY11" fmla="*/ 1045114 h 1177826"/>
              <a:gd name="connsiteX12" fmla="*/ 398139 w 663564"/>
              <a:gd name="connsiteY12" fmla="*/ 1045114 h 1177826"/>
              <a:gd name="connsiteX13" fmla="*/ 398139 w 663564"/>
              <a:gd name="connsiteY13" fmla="*/ 846044 h 1177826"/>
              <a:gd name="connsiteX14" fmla="*/ 597208 w 663564"/>
              <a:gd name="connsiteY14" fmla="*/ 846044 h 1177826"/>
              <a:gd name="connsiteX15" fmla="*/ 663564 w 663564"/>
              <a:gd name="connsiteY15" fmla="*/ 779688 h 1177826"/>
              <a:gd name="connsiteX16" fmla="*/ 663564 w 663564"/>
              <a:gd name="connsiteY16" fmla="*/ 66356 h 1177826"/>
              <a:gd name="connsiteX17" fmla="*/ 597208 w 663564"/>
              <a:gd name="connsiteY17" fmla="*/ 0 h 117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77826">
                <a:moveTo>
                  <a:pt x="597208" y="0"/>
                </a:moveTo>
                <a:cubicBezTo>
                  <a:pt x="560559" y="0"/>
                  <a:pt x="530851" y="29708"/>
                  <a:pt x="530851" y="66356"/>
                </a:cubicBezTo>
                <a:lnTo>
                  <a:pt x="530851" y="713332"/>
                </a:lnTo>
                <a:lnTo>
                  <a:pt x="66356" y="713332"/>
                </a:lnTo>
                <a:cubicBezTo>
                  <a:pt x="29708" y="713332"/>
                  <a:pt x="0" y="743039"/>
                  <a:pt x="0" y="779688"/>
                </a:cubicBezTo>
                <a:cubicBezTo>
                  <a:pt x="0" y="816337"/>
                  <a:pt x="29708" y="846044"/>
                  <a:pt x="66356" y="846044"/>
                </a:cubicBezTo>
                <a:lnTo>
                  <a:pt x="265426" y="846044"/>
                </a:lnTo>
                <a:lnTo>
                  <a:pt x="265426" y="1045114"/>
                </a:lnTo>
                <a:lnTo>
                  <a:pt x="132713" y="1045114"/>
                </a:lnTo>
                <a:lnTo>
                  <a:pt x="132713" y="1177826"/>
                </a:lnTo>
                <a:lnTo>
                  <a:pt x="530851" y="1177826"/>
                </a:lnTo>
                <a:lnTo>
                  <a:pt x="530851" y="1045114"/>
                </a:lnTo>
                <a:lnTo>
                  <a:pt x="398139" y="1045114"/>
                </a:lnTo>
                <a:lnTo>
                  <a:pt x="398139" y="846044"/>
                </a:lnTo>
                <a:lnTo>
                  <a:pt x="597208" y="846044"/>
                </a:lnTo>
                <a:cubicBezTo>
                  <a:pt x="633856" y="846044"/>
                  <a:pt x="663564" y="816337"/>
                  <a:pt x="663564" y="779688"/>
                </a:cubicBezTo>
                <a:lnTo>
                  <a:pt x="663564" y="66356"/>
                </a:lnTo>
                <a:cubicBezTo>
                  <a:pt x="663564" y="29708"/>
                  <a:pt x="633856" y="0"/>
                  <a:pt x="597208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DA18AB59-1956-D5CD-B8C3-0BEC9F8C99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026478"/>
              </p:ext>
            </p:extLst>
          </p:nvPr>
        </p:nvGraphicFramePr>
        <p:xfrm>
          <a:off x="3935633" y="624689"/>
          <a:ext cx="6837991" cy="6129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761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Create a new document." ma:contentTypeScope="" ma:versionID="a667fa8f7575a7b5c386fe3a3f42c446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b5da22f790bcd7d49d27492405ee548d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4E75E67-0632-4427-8A31-CDE8551AA161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1362</TotalTime>
  <Words>71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Arial Black</vt:lpstr>
      <vt:lpstr>Casanova Scotia</vt:lpstr>
      <vt:lpstr>Century Gothic</vt:lpstr>
      <vt:lpstr>Consolas</vt:lpstr>
      <vt:lpstr>Courier New</vt:lpstr>
      <vt:lpstr>Elephant</vt:lpstr>
      <vt:lpstr>Tw Cen MT</vt:lpstr>
      <vt:lpstr>Tw Cen MT Condensed</vt:lpstr>
      <vt:lpstr>Wingdings</vt:lpstr>
      <vt:lpstr>Wingdings 3</vt:lpstr>
      <vt:lpstr>BrushVTI</vt:lpstr>
      <vt:lpstr>Integral</vt:lpstr>
      <vt:lpstr>Project Group III</vt:lpstr>
      <vt:lpstr>Achieved Goals</vt:lpstr>
      <vt:lpstr>PowerPoint Presentation</vt:lpstr>
      <vt:lpstr>Team-building &amp; working</vt:lpstr>
      <vt:lpstr>PowerPoint Presentation</vt:lpstr>
      <vt:lpstr>PowerPoint Presentation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Victor Covalciuc</cp:lastModifiedBy>
  <cp:revision>134</cp:revision>
  <dcterms:created xsi:type="dcterms:W3CDTF">2022-02-26T11:37:18Z</dcterms:created>
  <dcterms:modified xsi:type="dcterms:W3CDTF">2022-06-13T15:20:34Z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